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194" autoAdjust="0"/>
  </p:normalViewPr>
  <p:slideViewPr>
    <p:cSldViewPr>
      <p:cViewPr>
        <p:scale>
          <a:sx n="84" d="100"/>
          <a:sy n="84" d="100"/>
        </p:scale>
        <p:origin x="1584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9926115D-568D-4163-83A2-D5F8ECD0E8C5}" type="datetimeFigureOut">
              <a:rPr lang="es-MX" smtClean="0"/>
              <a:t>02/06/2015</a:t>
            </a:fld>
            <a:endParaRPr lang="es-MX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6C05E2-D24D-4978-8787-7393793A887D}" type="slidenum">
              <a:rPr lang="es-MX" smtClean="0"/>
              <a:t>‹Nº›</a:t>
            </a:fld>
            <a:endParaRPr lang="es-MX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6115D-568D-4163-83A2-D5F8ECD0E8C5}" type="datetimeFigureOut">
              <a:rPr lang="es-MX" smtClean="0"/>
              <a:t>02/06/2015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C05E2-D24D-4978-8787-7393793A887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6115D-568D-4163-83A2-D5F8ECD0E8C5}" type="datetimeFigureOut">
              <a:rPr lang="es-MX" smtClean="0"/>
              <a:t>02/06/2015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C05E2-D24D-4978-8787-7393793A887D}" type="slidenum">
              <a:rPr lang="es-MX" smtClean="0"/>
              <a:t>‹Nº›</a:t>
            </a:fld>
            <a:endParaRPr lang="es-MX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926115D-568D-4163-83A2-D5F8ECD0E8C5}" type="datetimeFigureOut">
              <a:rPr lang="es-MX" smtClean="0"/>
              <a:t>02/06/2015</a:t>
            </a:fld>
            <a:endParaRPr lang="es-MX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66C05E2-D24D-4978-8787-7393793A887D}" type="slidenum">
              <a:rPr lang="es-MX" smtClean="0"/>
              <a:t>‹Nº›</a:t>
            </a:fld>
            <a:endParaRPr lang="es-MX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6115D-568D-4163-83A2-D5F8ECD0E8C5}" type="datetimeFigureOut">
              <a:rPr lang="es-MX" smtClean="0"/>
              <a:t>02/06/2015</a:t>
            </a:fld>
            <a:endParaRPr lang="es-MX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6C05E2-D24D-4978-8787-7393793A887D}" type="slidenum">
              <a:rPr lang="es-MX" smtClean="0"/>
              <a:t>‹Nº›</a:t>
            </a:fld>
            <a:endParaRPr lang="es-MX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926115D-568D-4163-83A2-D5F8ECD0E8C5}" type="datetimeFigureOut">
              <a:rPr lang="es-MX" smtClean="0"/>
              <a:t>02/06/2015</a:t>
            </a:fld>
            <a:endParaRPr lang="es-MX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66C05E2-D24D-4978-8787-7393793A887D}" type="slidenum">
              <a:rPr lang="es-MX" smtClean="0"/>
              <a:t>‹Nº›</a:t>
            </a:fld>
            <a:endParaRPr lang="es-MX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9926115D-568D-4163-83A2-D5F8ECD0E8C5}" type="datetimeFigureOut">
              <a:rPr lang="es-MX" smtClean="0"/>
              <a:t>02/06/2015</a:t>
            </a:fld>
            <a:endParaRPr lang="es-MX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66C05E2-D24D-4978-8787-7393793A887D}" type="slidenum">
              <a:rPr lang="es-MX" smtClean="0"/>
              <a:t>‹Nº›</a:t>
            </a:fld>
            <a:endParaRPr lang="es-MX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6115D-568D-4163-83A2-D5F8ECD0E8C5}" type="datetimeFigureOut">
              <a:rPr lang="es-MX" smtClean="0"/>
              <a:t>02/06/2015</a:t>
            </a:fld>
            <a:endParaRPr lang="es-MX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6C05E2-D24D-4978-8787-7393793A887D}" type="slidenum">
              <a:rPr lang="es-MX" smtClean="0"/>
              <a:t>‹Nº›</a:t>
            </a:fld>
            <a:endParaRPr lang="es-MX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6115D-568D-4163-83A2-D5F8ECD0E8C5}" type="datetimeFigureOut">
              <a:rPr lang="es-MX" smtClean="0"/>
              <a:t>02/06/2015</a:t>
            </a:fld>
            <a:endParaRPr lang="es-MX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6C05E2-D24D-4978-8787-7393793A887D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926115D-568D-4163-83A2-D5F8ECD0E8C5}" type="datetimeFigureOut">
              <a:rPr lang="es-MX" smtClean="0"/>
              <a:t>02/06/2015</a:t>
            </a:fld>
            <a:endParaRPr lang="es-MX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66C05E2-D24D-4978-8787-7393793A887D}" type="slidenum">
              <a:rPr lang="es-MX" smtClean="0"/>
              <a:t>‹Nº›</a:t>
            </a:fld>
            <a:endParaRPr lang="es-MX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9926115D-568D-4163-83A2-D5F8ECD0E8C5}" type="datetimeFigureOut">
              <a:rPr lang="es-MX" smtClean="0"/>
              <a:t>02/06/2015</a:t>
            </a:fld>
            <a:endParaRPr lang="es-MX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866C05E2-D24D-4978-8787-7393793A887D}" type="slidenum">
              <a:rPr lang="es-MX" smtClean="0"/>
              <a:t>‹Nº›</a:t>
            </a:fld>
            <a:endParaRPr lang="es-MX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9926115D-568D-4163-83A2-D5F8ECD0E8C5}" type="datetimeFigureOut">
              <a:rPr lang="es-MX" smtClean="0"/>
              <a:t>02/06/2015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866C05E2-D24D-4978-8787-7393793A887D}" type="slidenum">
              <a:rPr lang="es-MX" smtClean="0"/>
              <a:t>‹Nº›</a:t>
            </a:fld>
            <a:endParaRPr lang="es-MX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692696"/>
            <a:ext cx="7772400" cy="5328592"/>
          </a:xfrm>
        </p:spPr>
        <p:txBody>
          <a:bodyPr>
            <a:noAutofit/>
          </a:bodyPr>
          <a:lstStyle/>
          <a:p>
            <a:pPr algn="ctr"/>
            <a:r>
              <a:rPr lang="es-MX" sz="8000" dirty="0" smtClean="0"/>
              <a:t>Spot Resumen De videojuegos  </a:t>
            </a:r>
            <a:endParaRPr lang="es-MX" sz="8000" dirty="0"/>
          </a:p>
        </p:txBody>
      </p:sp>
    </p:spTree>
    <p:extLst>
      <p:ext uri="{BB962C8B-B14F-4D97-AF65-F5344CB8AC3E}">
        <p14:creationId xmlns:p14="http://schemas.microsoft.com/office/powerpoint/2010/main" val="2992306135"/>
      </p:ext>
    </p:extLst>
  </p:cSld>
  <p:clrMapOvr>
    <a:masterClrMapping/>
  </p:clrMapOvr>
  <p:transition spd="slow" advClick="0" advTm="5000">
    <p:push dir="u"/>
    <p:sndAc>
      <p:stSnd>
        <p:snd r:embed="rId2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259632" y="1988840"/>
            <a:ext cx="6552728" cy="3672408"/>
          </a:xfrm>
        </p:spPr>
        <p:txBody>
          <a:bodyPr>
            <a:noAutofit/>
          </a:bodyPr>
          <a:lstStyle/>
          <a:p>
            <a:r>
              <a:rPr lang="es-MX" sz="2400" dirty="0" smtClean="0"/>
              <a:t>Nuestro Spot Hablara sobre los videojuegos que  todo joven puede adquirir ya que tiene precios accesibles y son una fuente de entretenimiento sano para aquellos niños que no saben que hacer en su tiempo libre .</a:t>
            </a:r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757183298"/>
      </p:ext>
    </p:extLst>
  </p:cSld>
  <p:clrMapOvr>
    <a:masterClrMapping/>
  </p:clrMapOvr>
  <p:transition spd="slow" advClick="0" advTm="6000">
    <p:wipe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259632" y="2132856"/>
            <a:ext cx="6491064" cy="3171056"/>
          </a:xfrm>
        </p:spPr>
        <p:txBody>
          <a:bodyPr>
            <a:normAutofit lnSpcReduction="10000"/>
          </a:bodyPr>
          <a:lstStyle/>
          <a:p>
            <a:r>
              <a:rPr lang="es-MX" sz="2800" dirty="0" smtClean="0"/>
              <a:t>También la gran mayoría de los videojuegos son clasificación E que significa que lo pueden jugar niños a partir de los diez años en adelante. Todos los videojuegos son de gran importancia para los niños ya que les enseñan a ser creativos y a que razonen mas rápido y sean mas agiles tanto mental mente  como </a:t>
            </a:r>
            <a:r>
              <a:rPr lang="es-MX" sz="2800" dirty="0" err="1" smtClean="0"/>
              <a:t>fisicamente</a:t>
            </a:r>
            <a:r>
              <a:rPr lang="es-MX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8909050"/>
      </p:ext>
    </p:extLst>
  </p:cSld>
  <p:clrMapOvr>
    <a:masterClrMapping/>
  </p:clrMapOvr>
  <p:transition spd="slow" advClick="0" advTm="6000">
    <p:cover/>
    <p:sndAc>
      <p:stSnd>
        <p:snd r:embed="rId2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MX" dirty="0" smtClean="0"/>
              <a:t>Los videojuegos son por lo particular los que tienen mas demanda en los consumidores de videojuegos o los tan bien conocidos como  Games Ya que sus clasificaciones consisten en que la letra E para niños mayores de 10 años , T para todo tipo de publico , M para mayores de 17 </a:t>
            </a:r>
            <a:r>
              <a:rPr lang="es-MX" dirty="0" smtClean="0"/>
              <a:t>años, A solo para adultos de 18 en adelante, RP con clasificación pendiente.</a:t>
            </a:r>
            <a:endParaRPr lang="es-MX" dirty="0" smtClean="0"/>
          </a:p>
          <a:p>
            <a:r>
              <a:rPr lang="es-MX" dirty="0" smtClean="0"/>
              <a:t>El spot que nosotros presentamos es para que los jóvenes se interesen mas en los videojuegos y no solo estén en la calle haciendo cosas individuo ya que con los videojuegos estará en casa pasando mas tiempo que afuera sin hacer nada bueno.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89332891"/>
      </p:ext>
    </p:extLst>
  </p:cSld>
  <p:clrMapOvr>
    <a:masterClrMapping/>
  </p:clrMapOvr>
  <p:transition spd="slow" advClick="0" advTm="6000">
    <p:randomBar dir="vert"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107</TotalTime>
  <Words>211</Words>
  <Application>Microsoft Office PowerPoint</Application>
  <PresentationFormat>Presentación en pantalla (4:3)</PresentationFormat>
  <Paragraphs>5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Garamond</vt:lpstr>
      <vt:lpstr>Tahoma</vt:lpstr>
      <vt:lpstr>Tunga</vt:lpstr>
      <vt:lpstr>BlackTie</vt:lpstr>
      <vt:lpstr>Spot Resumen De videojuegos  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Spot Resumen De videojuegos  </dc:title>
  <dc:creator>Yorchs</dc:creator>
  <cp:lastModifiedBy>USER</cp:lastModifiedBy>
  <cp:revision>12</cp:revision>
  <dcterms:created xsi:type="dcterms:W3CDTF">2015-05-26T01:20:24Z</dcterms:created>
  <dcterms:modified xsi:type="dcterms:W3CDTF">2015-06-02T12:46:34Z</dcterms:modified>
</cp:coreProperties>
</file>